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3" r:id="rId4"/>
    <p:sldId id="293" r:id="rId5"/>
    <p:sldId id="258" r:id="rId6"/>
    <p:sldId id="292" r:id="rId7"/>
    <p:sldId id="260" r:id="rId8"/>
    <p:sldId id="294" r:id="rId9"/>
    <p:sldId id="261" r:id="rId10"/>
    <p:sldId id="262" r:id="rId11"/>
    <p:sldId id="266" r:id="rId12"/>
    <p:sldId id="269" r:id="rId13"/>
    <p:sldId id="295" r:id="rId14"/>
    <p:sldId id="270" r:id="rId15"/>
    <p:sldId id="271" r:id="rId16"/>
    <p:sldId id="354" r:id="rId17"/>
    <p:sldId id="355" r:id="rId18"/>
    <p:sldId id="356" r:id="rId19"/>
    <p:sldId id="359" r:id="rId20"/>
    <p:sldId id="360" r:id="rId21"/>
    <p:sldId id="357" r:id="rId22"/>
    <p:sldId id="358" r:id="rId23"/>
    <p:sldId id="3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4AC1-E6C8-4353-1BC3-BC893C61B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9AE42-A321-E6C1-422D-6ECE791D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7200A-0FDC-27B4-A906-6C2AF040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72866-051E-59E1-B323-FC669679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E7F3A-5401-2DDA-F2F0-EB6F83F6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3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AC2-979C-89AA-0716-70B470CD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132B5-AFDE-F48E-38DE-11F260C7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9DA0-F29A-6B15-7CEE-3C536B17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376B-FEEA-BEA1-4575-58621CA9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A39E-405A-1538-7804-1003082E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6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FF860-A144-766C-C8D9-8FDB2621E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5255-C71D-8AC9-5E40-7FB19BD03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A352-49C4-A722-6219-CA635907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4173-4C33-6F48-3802-05FC6B7B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E0CA-2D12-D691-DEA5-70F549F3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17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20EE-CD7D-062D-F10B-B8079566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AA76-DAF8-55C9-9038-899F0C72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60D3-B267-2504-8525-289E2397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B7F8-57B9-F3E8-C65B-AE7085C4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A08E-7848-7C35-B999-1D599084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67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01A0-874B-1B71-2182-C60D9C64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66B2-53FF-79A4-B2F6-637AECAB6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2EBE-E878-BE93-D45A-EA12C5F1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A200-187A-0066-5355-4D26BB31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C227-CEF3-FD81-B3D2-3EF8D21E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74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230F-0039-138B-3294-9007AAE9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444-BCE3-E7D1-8376-FDF90B0B5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C0C4B-C3A3-C4D5-A105-548309DF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1A35F-DCFD-38AE-EA92-F8843227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2AD1-BDCA-9360-520A-5F6E91FA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A97A-4E03-810E-E080-13A61908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04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4102-CA0F-EC36-1E56-927D8876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AB7-C4A4-ED49-71E4-652E0291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0C02-2FDA-0C49-8ABA-1C8C74295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4DB9C-0853-FA19-66A2-7EA62BC4D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D8612-54CA-30B1-A4A3-A37327CC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D1696-4593-9980-8057-E408B624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ED644-4343-064D-E6F2-3DE2A8FF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71DE7-046A-082C-826C-C11D6B4D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92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CC36-5535-F7F1-A24C-727405DF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3FAA-604F-E8B2-4F88-D37AA69F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B9D96-28BC-D3B0-E950-2FE9E1E2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258AB-F485-6198-BA5A-465E0F3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156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E77CE-7C59-24F4-2B45-629F690F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5E822-6484-B67C-6A9C-0445413A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22746-EEB1-90B4-6F2B-BB9EF347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57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02A1-550E-0ACC-81FA-3564E07C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FE79-AB5F-D3FE-2F3E-6C16CD7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E41B9-A5FC-1A9A-D29A-DCC06F6D6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609-75AB-2C7A-A63F-5602F7B2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8DC5E-8FAE-FDB6-3721-C61E01F0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32485-530E-C9FA-DE6C-254A6827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1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AC60-3423-93A4-00C0-A6D48030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C1B49-A3B2-5B49-44CB-0E5932E2A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42D52-B393-6D07-42E3-F7E877734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39356-D840-9E0F-61A3-C2261953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CD212-58B7-A4A7-7D8D-38198081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9363F-2337-5776-2EB6-B5B54B87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37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A2F6-CD6F-730E-F89D-E1891550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CB03C-5332-D832-CBC7-E9B0F52DD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00BA-9276-99C9-3E24-2DEE7C269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B4A40-1772-4582-9AEF-F2598612750C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20FD-8399-2147-839D-C553AC1C3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2CB0-9C9A-D8B2-2DC3-FEB4C907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1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nupdamoda.github.io/AceOnlineShoePortal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Lab 2</a:t>
            </a:r>
            <a:br>
              <a:rPr lang="en-CA" sz="6000" b="1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Scan Web Elements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40837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Scan the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298548-74BA-43BC-6F36-61B375CA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5" y="2259276"/>
            <a:ext cx="4159045" cy="262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27999F-D328-43DB-377D-3F1BBD29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1200"/>
            <a:ext cx="5841075" cy="53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Advanced View - </a:t>
            </a:r>
            <a:r>
              <a:rPr lang="en-CA" dirty="0" err="1"/>
              <a:t>XScan</a:t>
            </a:r>
            <a:r>
              <a:rPr lang="en-CA" dirty="0"/>
              <a:t> the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8367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Select the textboxes. Ensure all are unique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Finish Screen and close.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04FC-37E3-D651-3E03-B1B69783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07" y="2414997"/>
            <a:ext cx="8013290" cy="42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0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Verify and Rename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Go to TOSCA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Observe the new User Defined Module created.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94605-643E-6FC4-56E0-7E386ADA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31" y="2428071"/>
            <a:ext cx="9684773" cy="44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851" y="1625754"/>
            <a:ext cx="9144000" cy="1655762"/>
          </a:xfrm>
        </p:spPr>
        <p:txBody>
          <a:bodyPr>
            <a:normAutofit/>
          </a:bodyPr>
          <a:lstStyle/>
          <a:p>
            <a:r>
              <a:rPr lang="en-CA" sz="4000" b="1" dirty="0"/>
              <a:t>Formal Shoes List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6982C-2647-1A4F-4D43-346DF9A74506}"/>
              </a:ext>
            </a:extLst>
          </p:cNvPr>
          <p:cNvSpPr txBox="1"/>
          <p:nvPr/>
        </p:nvSpPr>
        <p:spPr>
          <a:xfrm>
            <a:off x="3048000" y="31148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Radio Buttons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Web Tables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Dropdowns</a:t>
            </a:r>
          </a:p>
        </p:txBody>
      </p:sp>
    </p:spTree>
    <p:extLst>
      <p:ext uri="{BB962C8B-B14F-4D97-AF65-F5344CB8AC3E}">
        <p14:creationId xmlns:p14="http://schemas.microsoft.com/office/powerpoint/2010/main" val="54358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Login to the application using </a:t>
            </a:r>
            <a:r>
              <a:rPr lang="en-CA" sz="2000" dirty="0" err="1"/>
              <a:t>tlisbon</a:t>
            </a:r>
            <a:r>
              <a:rPr lang="en-CA" sz="2000" dirty="0"/>
              <a:t>/</a:t>
            </a:r>
            <a:r>
              <a:rPr lang="en-CA" sz="2000" dirty="0" err="1"/>
              <a:t>tlisbon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“Click on Exclusive Collection ” of Formal Shoes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E1934-687D-AF6B-E559-C75F67A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51" y="2399072"/>
            <a:ext cx="7525319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Scan - Formal Shoes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544B9-A77A-1254-13F0-F4655478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2347488"/>
            <a:ext cx="4986337" cy="2547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83BA2-CE4C-C7CC-CB09-7B1546AC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77" y="1655496"/>
            <a:ext cx="421591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Advanced View Scan - 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Make Selected to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6C78-E7D5-B45B-42FC-8D4FC071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33" y="2398574"/>
            <a:ext cx="4395347" cy="3383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44EE5-3169-7885-D7E4-D8B0D779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27" y="2044631"/>
            <a:ext cx="5087302" cy="35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4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Advanced View Scan - 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78194" y="1690688"/>
            <a:ext cx="9684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Select on Screen and select the radio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4CFAC-A928-B771-4804-F56174D9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2347610"/>
            <a:ext cx="10942320" cy="42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Select all the </a:t>
            </a:r>
            <a:r>
              <a:rPr lang="en-CA" dirty="0" err="1"/>
              <a:t>webelements</a:t>
            </a:r>
            <a:r>
              <a:rPr lang="en-CA" dirty="0"/>
              <a:t> - 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53613" y="1478977"/>
            <a:ext cx="9684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the web elements one by one by clicking on “Select on Screen”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None of them are unique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A6DE1-1996-2512-C261-4265E175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32786"/>
            <a:ext cx="8382000" cy="42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Select the Table - 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53613" y="1478977"/>
            <a:ext cx="9684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Click on the Table by clicking on “Select on Screen”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Finish and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066B2-883D-5C12-C252-F3CA19E8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87" y="2170549"/>
            <a:ext cx="9154160" cy="43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Under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CC39-70AF-5EBD-1B68-4D24927A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Ace Online Shoe Portal (anupdamoda.github.io)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3A80C-581D-3481-63C2-A89EE9C6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26" y="2580570"/>
            <a:ext cx="7629832" cy="40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View the Table - Formal Shoes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DEF1-4E4A-8410-2615-7E605E33AF11}"/>
              </a:ext>
            </a:extLst>
          </p:cNvPr>
          <p:cNvSpPr txBox="1"/>
          <p:nvPr/>
        </p:nvSpPr>
        <p:spPr>
          <a:xfrm>
            <a:off x="1253613" y="1478977"/>
            <a:ext cx="9684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Observe the table coordinates.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Finish and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8A116-EA69-BA0B-CFD1-1792F72D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0" y="2226250"/>
            <a:ext cx="8341360" cy="44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View the new module - Formal Shoes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C94A7-0D45-42C2-6DB8-CDDD62BD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429851"/>
            <a:ext cx="10383520" cy="49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Rename the new Module - Formal Shoes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7E4D4-54AD-500D-7665-68CB0A4B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793" y="1804352"/>
            <a:ext cx="4695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35628"/>
            <a:ext cx="10862187" cy="1325563"/>
          </a:xfrm>
        </p:spPr>
        <p:txBody>
          <a:bodyPr/>
          <a:lstStyle/>
          <a:p>
            <a:r>
              <a:rPr lang="en-CA" dirty="0"/>
              <a:t>Move the Modules to a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64DD3-ED89-8850-E40F-1207F327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2138362"/>
            <a:ext cx="46386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1CAF-D305-FE05-CF96-A133D775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C544-D12C-B808-34B6-3A725C5B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>
                <a:latin typeface="+mn-lt"/>
              </a:rPr>
              <a:t>Scan the following web elements: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Text Boxes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Buttons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Radio Buttons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Web Tables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Dropdowns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>
                <a:latin typeface="+mn-lt"/>
              </a:rPr>
              <a:t>Links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80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851" y="1625754"/>
            <a:ext cx="9144000" cy="1655762"/>
          </a:xfrm>
        </p:spPr>
        <p:txBody>
          <a:bodyPr>
            <a:normAutofit/>
          </a:bodyPr>
          <a:lstStyle/>
          <a:p>
            <a:r>
              <a:rPr lang="en-CA" sz="4000" b="1" dirty="0"/>
              <a:t>Index Page</a:t>
            </a:r>
            <a:endParaRPr lang="en-CA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57A41-7494-CDA7-9546-DB0ECFFE6B4A}"/>
              </a:ext>
            </a:extLst>
          </p:cNvPr>
          <p:cNvSpPr txBox="1"/>
          <p:nvPr/>
        </p:nvSpPr>
        <p:spPr>
          <a:xfrm>
            <a:off x="3048000" y="31082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Check Box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08695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Scan the index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AFB67E-808C-78CA-8A23-B92924BA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2" y="2218455"/>
            <a:ext cx="10515600" cy="2196229"/>
          </a:xfrm>
        </p:spPr>
        <p:txBody>
          <a:bodyPr>
            <a:noAutofit/>
          </a:bodyPr>
          <a:lstStyle/>
          <a:p>
            <a:r>
              <a:rPr lang="en-CA" sz="2400" dirty="0"/>
              <a:t>Click on Scan Application in TOSCA. Select the AUT.</a:t>
            </a:r>
          </a:p>
          <a:p>
            <a:r>
              <a:rPr lang="en-CA" sz="2400" dirty="0"/>
              <a:t>Advanced View - Select all the web elements on index page. Observe they are unique.</a:t>
            </a:r>
          </a:p>
          <a:p>
            <a:r>
              <a:rPr lang="en-CA" sz="2400" dirty="0"/>
              <a:t>Click Finish Screen. Close.</a:t>
            </a:r>
          </a:p>
        </p:txBody>
      </p:sp>
    </p:spTree>
    <p:extLst>
      <p:ext uri="{BB962C8B-B14F-4D97-AF65-F5344CB8AC3E}">
        <p14:creationId xmlns:p14="http://schemas.microsoft.com/office/powerpoint/2010/main" val="89058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Scan the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BEEEE-03DA-C602-E188-B7701782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98" y="1445342"/>
            <a:ext cx="9162573" cy="50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Module is created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E3A0E-5E2C-3829-D928-C9F3ADEB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19" y="2110766"/>
            <a:ext cx="8760542" cy="4528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8B9CB-699E-9CCC-5A85-0CA63E17AB4B}"/>
              </a:ext>
            </a:extLst>
          </p:cNvPr>
          <p:cNvSpPr txBox="1"/>
          <p:nvPr/>
        </p:nvSpPr>
        <p:spPr>
          <a:xfrm>
            <a:off x="1071716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/>
              <a:t>Rename the module</a:t>
            </a:r>
          </a:p>
        </p:txBody>
      </p:sp>
    </p:spTree>
    <p:extLst>
      <p:ext uri="{BB962C8B-B14F-4D97-AF65-F5344CB8AC3E}">
        <p14:creationId xmlns:p14="http://schemas.microsoft.com/office/powerpoint/2010/main" val="194176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851" y="1625754"/>
            <a:ext cx="9144000" cy="1655762"/>
          </a:xfrm>
        </p:spPr>
        <p:txBody>
          <a:bodyPr>
            <a:normAutofit/>
          </a:bodyPr>
          <a:lstStyle/>
          <a:p>
            <a:r>
              <a:rPr lang="en-CA" sz="4000" b="1" dirty="0"/>
              <a:t>Sign In Portal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EF8A4-FDF4-1664-212B-FE9284419C04}"/>
              </a:ext>
            </a:extLst>
          </p:cNvPr>
          <p:cNvSpPr txBox="1"/>
          <p:nvPr/>
        </p:nvSpPr>
        <p:spPr>
          <a:xfrm>
            <a:off x="3283974" y="357648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Text Boxes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Buttons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5548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87DE-FE67-5C35-DED2-8AAE2BA3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0862187" cy="1325563"/>
          </a:xfrm>
        </p:spPr>
        <p:txBody>
          <a:bodyPr/>
          <a:lstStyle/>
          <a:p>
            <a:r>
              <a:rPr lang="en-CA" dirty="0"/>
              <a:t>Sign in Portal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B733C8-3E64-7815-DD50-E879F50B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58" y="1690688"/>
            <a:ext cx="8368606" cy="49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295</Words>
  <Application>Microsoft Office PowerPoint</Application>
  <PresentationFormat>Widescreen</PresentationFormat>
  <Paragraphs>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Lab 2 </vt:lpstr>
      <vt:lpstr>Application Under Test</vt:lpstr>
      <vt:lpstr>Web Elements</vt:lpstr>
      <vt:lpstr>PowerPoint Presentation</vt:lpstr>
      <vt:lpstr>Scan the index page</vt:lpstr>
      <vt:lpstr>Scan the index page</vt:lpstr>
      <vt:lpstr>New Module is created</vt:lpstr>
      <vt:lpstr>PowerPoint Presentation</vt:lpstr>
      <vt:lpstr>Sign in Portal Page</vt:lpstr>
      <vt:lpstr>Scan the Application</vt:lpstr>
      <vt:lpstr>Advanced View - XScan the Application</vt:lpstr>
      <vt:lpstr>Verify and Rename the Module</vt:lpstr>
      <vt:lpstr>PowerPoint Presentation</vt:lpstr>
      <vt:lpstr>Formal Shoes List</vt:lpstr>
      <vt:lpstr>Scan - Formal Shoes List</vt:lpstr>
      <vt:lpstr>Advanced View Scan - Formal Shoes List</vt:lpstr>
      <vt:lpstr>Advanced View Scan - Formal Shoes List</vt:lpstr>
      <vt:lpstr>Select all the webelements - Formal Shoes List</vt:lpstr>
      <vt:lpstr>Select the Table - Formal Shoes List</vt:lpstr>
      <vt:lpstr>View the Table - Formal Shoes List</vt:lpstr>
      <vt:lpstr>View the new module - Formal Shoes List</vt:lpstr>
      <vt:lpstr>Rename the new Module - Formal Shoes List</vt:lpstr>
      <vt:lpstr>Move the Modules to a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</dc:title>
  <dc:creator>Chitra Velayutham</dc:creator>
  <cp:lastModifiedBy>Chitra Velayutham</cp:lastModifiedBy>
  <cp:revision>21</cp:revision>
  <dcterms:created xsi:type="dcterms:W3CDTF">2023-02-04T21:21:10Z</dcterms:created>
  <dcterms:modified xsi:type="dcterms:W3CDTF">2023-02-05T02:03:52Z</dcterms:modified>
</cp:coreProperties>
</file>